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Montserrat"/>
      <p:regular r:id="rId11"/>
      <p:bold r:id="rId12"/>
      <p:italic r:id="rId13"/>
      <p:boldItalic r:id="rId14"/>
    </p:embeddedFont>
    <p:embeddedFont>
      <p:font typeface="Hind SemiBold"/>
      <p:regular r:id="rId15"/>
      <p:bold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9" roundtripDataSignature="AMtx7miCofD4+/z4bRGU8SeAIcJyjxzm+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regular.fntdata"/><Relationship Id="rId10" Type="http://schemas.openxmlformats.org/officeDocument/2006/relationships/slide" Target="slides/slide6.xml"/><Relationship Id="rId13" Type="http://schemas.openxmlformats.org/officeDocument/2006/relationships/font" Target="fonts/Montserrat-italic.fntdata"/><Relationship Id="rId12" Type="http://schemas.openxmlformats.org/officeDocument/2006/relationships/font" Target="fonts/Montserrat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HindSemiBold-regular.fntdata"/><Relationship Id="rId14" Type="http://schemas.openxmlformats.org/officeDocument/2006/relationships/font" Target="fonts/Montserrat-boldItalic.fntdata"/><Relationship Id="rId17" Type="http://schemas.openxmlformats.org/officeDocument/2006/relationships/font" Target="fonts/Oswald-regular.fntdata"/><Relationship Id="rId16" Type="http://schemas.openxmlformats.org/officeDocument/2006/relationships/font" Target="fonts/HindSemiBold-bold.fntdata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font" Target="fonts/Oswa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" name="Google Shape;1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>
  <p:cSld name="Title and Vertical 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idx="1" type="body"/>
          </p:nvPr>
        </p:nvSpPr>
        <p:spPr>
          <a:xfrm rot="5400000">
            <a:off x="4034062" y="-1142775"/>
            <a:ext cx="4123876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80"/>
              <a:buFont typeface="Oswald"/>
              <a:buNone/>
              <a:defRPr sz="3380">
                <a:solidFill>
                  <a:srgbClr val="25232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2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b="1" sz="20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white animal on a colorful object&#10;&#10;AI-generated content may be incorrect." id="70" name="Google Shape;7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7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white animal on a colorful object&#10;&#10;AI-generated content may be incorrect." id="75" name="Google Shape;7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80"/>
              <a:buFont typeface="Oswald"/>
              <a:buNone/>
              <a:defRPr sz="3380">
                <a:solidFill>
                  <a:srgbClr val="25232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b="1" sz="20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2" type="body"/>
          </p:nvPr>
        </p:nvSpPr>
        <p:spPr>
          <a:xfrm>
            <a:off x="628649" y="2056109"/>
            <a:ext cx="9642022" cy="3283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pic>
        <p:nvPicPr>
          <p:cNvPr descr="A white animal on a colorful object&#10;&#10;AI-generated content may be incorrect." id="22" name="Google Shape;22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9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Oswald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27" name="Google Shape;27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80"/>
              <a:buFont typeface="Oswald"/>
              <a:buNone/>
              <a:defRPr sz="3380">
                <a:solidFill>
                  <a:srgbClr val="25232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3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b="1" sz="20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white animal on a colorful object&#10;&#10;AI-generated content may be incorrect." id="35" name="Google Shape;3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1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80"/>
              <a:buFont typeface="Oswald"/>
              <a:buNone/>
              <a:defRPr sz="3380">
                <a:solidFill>
                  <a:srgbClr val="25232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5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b="1" sz="20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white animal on a colorful object&#10;&#10;AI-generated content may be incorrect." id="44" name="Google Shape;4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12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80"/>
              <a:buFont typeface="Oswald"/>
              <a:buNone/>
              <a:defRPr sz="3380">
                <a:solidFill>
                  <a:srgbClr val="25232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  <a:defRPr b="1" sz="20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4"/>
              </a:buClr>
              <a:buSzPts val="1900"/>
              <a:buNone/>
              <a:defRPr sz="1900">
                <a:solidFill>
                  <a:schemeClr val="accent4"/>
                </a:solidFill>
                <a:latin typeface="Hind SemiBold"/>
                <a:ea typeface="Hind SemiBold"/>
                <a:cs typeface="Hind SemiBold"/>
                <a:sym typeface="Hind SemiBold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A white animal on a colorful object&#10;&#10;AI-generated content may be incorrect." id="49" name="Google Shape;49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3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animal on a colorful object&#10;&#10;AI-generated content may be incorrect." id="52" name="Google Shape;5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4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200"/>
              <a:buFont typeface="Oswald"/>
              <a:buNone/>
              <a:defRPr sz="3200">
                <a:solidFill>
                  <a:srgbClr val="25232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pic>
        <p:nvPicPr>
          <p:cNvPr descr="A white animal on a colorful object&#10;&#10;AI-generated content may be incorrect." id="58" name="Google Shape;5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5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3" name="Google Shape;63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200"/>
              <a:buFont typeface="Oswald"/>
              <a:buNone/>
              <a:defRPr sz="3200">
                <a:solidFill>
                  <a:srgbClr val="25232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A white animal on a colorful object&#10;&#10;AI-generated content may be incorrect." id="64" name="Google Shape;64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2581" y="6301523"/>
            <a:ext cx="783374" cy="38656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 txBox="1"/>
          <p:nvPr/>
        </p:nvSpPr>
        <p:spPr>
          <a:xfrm>
            <a:off x="246045" y="6385214"/>
            <a:ext cx="20040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CGS YPC | 2025 | MANITOBA</a:t>
            </a:r>
            <a:endParaRPr b="1"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517582"/>
            <a:ext cx="10515600" cy="836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swald"/>
              <a:buNone/>
              <a:defRPr b="0" i="0" sz="4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2053087"/>
            <a:ext cx="10515600" cy="41238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mailto:technical@cgsypc2025.ca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 amt="55000"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/>
          <p:nvPr/>
        </p:nvSpPr>
        <p:spPr>
          <a:xfrm>
            <a:off x="1581751" y="2490868"/>
            <a:ext cx="9028497" cy="9381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Oswald"/>
              <a:buNone/>
            </a:pPr>
            <a:r>
              <a:rPr b="1" lang="en-US" sz="4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PechaKucha Presentation Guidelines</a:t>
            </a:r>
            <a:endParaRPr b="1" sz="4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black and white text on a black background&#10;&#10;AI-generated content may be incorrect." id="82" name="Google Shape;8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67675" y="5279798"/>
            <a:ext cx="3721375" cy="1227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00"/>
              <a:buFont typeface="Oswald"/>
              <a:buNone/>
            </a:pPr>
            <a:r>
              <a:rPr lang="en-US"/>
              <a:t>Presentation Guidelines</a:t>
            </a:r>
            <a:endParaRPr/>
          </a:p>
        </p:txBody>
      </p:sp>
      <p:sp>
        <p:nvSpPr>
          <p:cNvPr id="88" name="Google Shape;88;p2"/>
          <p:cNvSpPr txBox="1"/>
          <p:nvPr>
            <p:ph idx="1" type="body"/>
          </p:nvPr>
        </p:nvSpPr>
        <p:spPr>
          <a:xfrm>
            <a:off x="552450" y="1203325"/>
            <a:ext cx="11087100" cy="3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</a:pPr>
            <a:r>
              <a:rPr lang="en-US"/>
              <a:t>Musts &amp; Optional</a:t>
            </a:r>
            <a:endParaRPr/>
          </a:p>
        </p:txBody>
      </p:sp>
      <p:sp>
        <p:nvSpPr>
          <p:cNvPr id="89" name="Google Shape;89;p2"/>
          <p:cNvSpPr/>
          <p:nvPr/>
        </p:nvSpPr>
        <p:spPr>
          <a:xfrm>
            <a:off x="646981" y="1818257"/>
            <a:ext cx="5029200" cy="491706"/>
          </a:xfrm>
          <a:prstGeom prst="rect">
            <a:avLst/>
          </a:prstGeom>
          <a:solidFill>
            <a:srgbClr val="5E693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MUSTS</a:t>
            </a:r>
            <a:endParaRPr b="1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"/>
          <p:cNvSpPr/>
          <p:nvPr/>
        </p:nvSpPr>
        <p:spPr>
          <a:xfrm>
            <a:off x="6515819" y="1818257"/>
            <a:ext cx="5029200" cy="491706"/>
          </a:xfrm>
          <a:prstGeom prst="rect">
            <a:avLst/>
          </a:prstGeom>
          <a:solidFill>
            <a:srgbClr val="59272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OPTIONAL</a:t>
            </a:r>
            <a:endParaRPr b="1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"/>
          <p:cNvSpPr txBox="1"/>
          <p:nvPr/>
        </p:nvSpPr>
        <p:spPr>
          <a:xfrm>
            <a:off x="646981" y="2527540"/>
            <a:ext cx="5029200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Presentation format must be in a 16:9 ratio.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Slides must be limited to </a:t>
            </a:r>
            <a:r>
              <a:rPr b="1"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6 slides</a:t>
            </a: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including your title slide (no exceptions).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Presentation settings must be adjusted to auto-advance every 30 seconds (see next slide); 3 minutes total.</a:t>
            </a:r>
            <a:endParaRPr/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6515818" y="2527540"/>
            <a:ext cx="5029199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You may use your organization’s template, as long as the requirements are met.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00"/>
              <a:buFont typeface="Oswald"/>
              <a:buNone/>
            </a:pPr>
            <a:r>
              <a:rPr lang="en-US"/>
              <a:t>Setting Auto Advancing</a:t>
            </a:r>
            <a:endParaRPr/>
          </a:p>
        </p:txBody>
      </p:sp>
      <p:sp>
        <p:nvSpPr>
          <p:cNvPr id="98" name="Google Shape;98;p3"/>
          <p:cNvSpPr txBox="1"/>
          <p:nvPr>
            <p:ph idx="1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</a:pPr>
            <a:r>
              <a:rPr lang="en-US"/>
              <a:t>Please ensure your slides are auto-advancing</a:t>
            </a:r>
            <a:endParaRPr/>
          </a:p>
        </p:txBody>
      </p:sp>
      <p:pic>
        <p:nvPicPr>
          <p:cNvPr id="99" name="Google Shape;9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4593" y="2013143"/>
            <a:ext cx="10707032" cy="1482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4594" y="3629977"/>
            <a:ext cx="10707031" cy="148200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"/>
          <p:cNvSpPr/>
          <p:nvPr/>
        </p:nvSpPr>
        <p:spPr>
          <a:xfrm>
            <a:off x="3227464" y="5383716"/>
            <a:ext cx="5581290" cy="543464"/>
          </a:xfrm>
          <a:prstGeom prst="rect">
            <a:avLst/>
          </a:prstGeom>
          <a:solidFill>
            <a:srgbClr val="B07A2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This setting must be applied to every slide!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00"/>
              <a:buFont typeface="Oswald"/>
              <a:buNone/>
            </a:pPr>
            <a:r>
              <a:rPr lang="en-US"/>
              <a:t>Presentations</a:t>
            </a:r>
            <a:endParaRPr/>
          </a:p>
        </p:txBody>
      </p:sp>
      <p:sp>
        <p:nvSpPr>
          <p:cNvPr id="107" name="Google Shape;107;p4"/>
          <p:cNvSpPr txBox="1"/>
          <p:nvPr>
            <p:ph idx="1" type="body"/>
          </p:nvPr>
        </p:nvSpPr>
        <p:spPr>
          <a:xfrm>
            <a:off x="552450" y="1203325"/>
            <a:ext cx="11087100" cy="3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</a:pPr>
            <a:r>
              <a:rPr lang="en-US"/>
              <a:t>Tips for making an engaging presentation</a:t>
            </a:r>
            <a:endParaRPr/>
          </a:p>
        </p:txBody>
      </p:sp>
      <p:sp>
        <p:nvSpPr>
          <p:cNvPr id="108" name="Google Shape;108;p4"/>
          <p:cNvSpPr/>
          <p:nvPr/>
        </p:nvSpPr>
        <p:spPr>
          <a:xfrm>
            <a:off x="646981" y="1818257"/>
            <a:ext cx="2564921" cy="2978030"/>
          </a:xfrm>
          <a:prstGeom prst="rect">
            <a:avLst/>
          </a:prstGeom>
          <a:solidFill>
            <a:srgbClr val="5E6931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Fewer words, more pictures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" name="Google Shape;109;p4"/>
          <p:cNvSpPr/>
          <p:nvPr/>
        </p:nvSpPr>
        <p:spPr>
          <a:xfrm>
            <a:off x="8997350" y="1818257"/>
            <a:ext cx="2564921" cy="2978030"/>
          </a:xfrm>
          <a:prstGeom prst="rect">
            <a:avLst/>
          </a:prstGeom>
          <a:solidFill>
            <a:srgbClr val="252324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Remember, this is only 3 minutes, so keep the information high-level – details can be saved for your poster</a:t>
            </a:r>
            <a:endParaRPr/>
          </a:p>
        </p:txBody>
      </p:sp>
      <p:sp>
        <p:nvSpPr>
          <p:cNvPr id="110" name="Google Shape;110;p4"/>
          <p:cNvSpPr/>
          <p:nvPr/>
        </p:nvSpPr>
        <p:spPr>
          <a:xfrm>
            <a:off x="6213894" y="1818257"/>
            <a:ext cx="2564921" cy="2978030"/>
          </a:xfrm>
          <a:prstGeom prst="rect">
            <a:avLst/>
          </a:prstGeom>
          <a:solidFill>
            <a:srgbClr val="592720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Tell a story with the slides </a:t>
            </a:r>
            <a:endParaRPr/>
          </a:p>
        </p:txBody>
      </p:sp>
      <p:sp>
        <p:nvSpPr>
          <p:cNvPr id="111" name="Google Shape;111;p4"/>
          <p:cNvSpPr/>
          <p:nvPr/>
        </p:nvSpPr>
        <p:spPr>
          <a:xfrm>
            <a:off x="3430437" y="1824967"/>
            <a:ext cx="2564921" cy="2978030"/>
          </a:xfrm>
          <a:prstGeom prst="rect">
            <a:avLst/>
          </a:prstGeom>
          <a:solidFill>
            <a:srgbClr val="B07A2E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Large fonts and clear images</a:t>
            </a:r>
            <a:endParaRPr/>
          </a:p>
        </p:txBody>
      </p:sp>
      <p:sp>
        <p:nvSpPr>
          <p:cNvPr id="112" name="Google Shape;112;p4"/>
          <p:cNvSpPr/>
          <p:nvPr/>
        </p:nvSpPr>
        <p:spPr>
          <a:xfrm>
            <a:off x="646981" y="5081018"/>
            <a:ext cx="10915290" cy="817353"/>
          </a:xfrm>
          <a:prstGeom prst="rect">
            <a:avLst/>
          </a:prstGeom>
          <a:solidFill>
            <a:srgbClr val="C6C8CB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252324"/>
                </a:solidFill>
                <a:latin typeface="Montserrat"/>
                <a:ea typeface="Montserrat"/>
                <a:cs typeface="Montserrat"/>
                <a:sym typeface="Montserrat"/>
              </a:rPr>
              <a:t>Practice, practice, practice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00"/>
              <a:buFont typeface="Oswald"/>
              <a:buNone/>
            </a:pPr>
            <a:r>
              <a:rPr lang="en-US"/>
              <a:t>YPC Logos</a:t>
            </a:r>
            <a:endParaRPr/>
          </a:p>
        </p:txBody>
      </p:sp>
      <p:sp>
        <p:nvSpPr>
          <p:cNvPr id="118" name="Google Shape;118;p5"/>
          <p:cNvSpPr txBox="1"/>
          <p:nvPr>
            <p:ph idx="1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</a:pPr>
            <a:r>
              <a:rPr lang="en-US"/>
              <a:t>Please feel free to use them in your presentations</a:t>
            </a:r>
            <a:endParaRPr/>
          </a:p>
        </p:txBody>
      </p:sp>
      <p:pic>
        <p:nvPicPr>
          <p:cNvPr descr="A black and white logo&#10;&#10;AI-generated content may be incorrect."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538" y="2981224"/>
            <a:ext cx="5651740" cy="13760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olorful striped background with a black background&#10;&#10;AI-generated content may be incorrect." id="120" name="Google Shape;12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7619" y="2283415"/>
            <a:ext cx="1363101" cy="247836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logo with a white animal on top of a striped object&#10;&#10;AI-generated content may be incorrect." id="121" name="Google Shape;121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54927" y="2774846"/>
            <a:ext cx="3135503" cy="178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"/>
          <p:cNvSpPr txBox="1"/>
          <p:nvPr>
            <p:ph type="title"/>
          </p:nvPr>
        </p:nvSpPr>
        <p:spPr>
          <a:xfrm>
            <a:off x="552450" y="721583"/>
            <a:ext cx="11087100" cy="4809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52324"/>
              </a:buClr>
              <a:buSzPts val="3300"/>
              <a:buFont typeface="Oswald"/>
              <a:buNone/>
            </a:pPr>
            <a:r>
              <a:rPr lang="en-US"/>
              <a:t>Upcoming Key Dates</a:t>
            </a:r>
            <a:endParaRPr/>
          </a:p>
        </p:txBody>
      </p:sp>
      <p:sp>
        <p:nvSpPr>
          <p:cNvPr id="127" name="Google Shape;127;p6"/>
          <p:cNvSpPr txBox="1"/>
          <p:nvPr>
            <p:ph idx="1" type="body"/>
          </p:nvPr>
        </p:nvSpPr>
        <p:spPr>
          <a:xfrm>
            <a:off x="552450" y="1202552"/>
            <a:ext cx="11087100" cy="3303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None/>
            </a:pPr>
            <a:r>
              <a:rPr lang="en-US"/>
              <a:t>Mark your calendars!</a:t>
            </a:r>
            <a:endParaRPr/>
          </a:p>
        </p:txBody>
      </p:sp>
      <p:sp>
        <p:nvSpPr>
          <p:cNvPr id="128" name="Google Shape;128;p6"/>
          <p:cNvSpPr/>
          <p:nvPr/>
        </p:nvSpPr>
        <p:spPr>
          <a:xfrm>
            <a:off x="742231" y="2571650"/>
            <a:ext cx="2096219" cy="791593"/>
          </a:xfrm>
          <a:prstGeom prst="rect">
            <a:avLst/>
          </a:prstGeom>
          <a:solidFill>
            <a:srgbClr val="5E6931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Presentation Deadline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6"/>
          <p:cNvSpPr/>
          <p:nvPr/>
        </p:nvSpPr>
        <p:spPr>
          <a:xfrm>
            <a:off x="742231" y="3547892"/>
            <a:ext cx="2096219" cy="791593"/>
          </a:xfrm>
          <a:prstGeom prst="rect">
            <a:avLst/>
          </a:prstGeom>
          <a:solidFill>
            <a:srgbClr val="592720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Submit to</a:t>
            </a: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0" name="Google Shape;130;p6"/>
          <p:cNvSpPr txBox="1"/>
          <p:nvPr/>
        </p:nvSpPr>
        <p:spPr>
          <a:xfrm>
            <a:off x="3208206" y="1690707"/>
            <a:ext cx="633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Friday, July 25 at 11AM PST. Calendar invite to be sent out to delegates separately.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1" name="Google Shape;131;p6"/>
          <p:cNvSpPr txBox="1"/>
          <p:nvPr/>
        </p:nvSpPr>
        <p:spPr>
          <a:xfrm>
            <a:off x="3139355" y="3741147"/>
            <a:ext cx="521017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technical@cgsypc2025.ca</a:t>
            </a: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2" name="Google Shape;132;p6"/>
          <p:cNvSpPr/>
          <p:nvPr/>
        </p:nvSpPr>
        <p:spPr>
          <a:xfrm>
            <a:off x="742231" y="4540894"/>
            <a:ext cx="10897319" cy="791593"/>
          </a:xfrm>
          <a:prstGeom prst="rect">
            <a:avLst/>
          </a:prstGeom>
          <a:solidFill>
            <a:srgbClr val="C6C8CB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800">
                <a:solidFill>
                  <a:srgbClr val="252324"/>
                </a:solidFill>
                <a:latin typeface="Montserrat"/>
                <a:ea typeface="Montserrat"/>
                <a:cs typeface="Montserrat"/>
                <a:sym typeface="Montserrat"/>
              </a:rPr>
              <a:t>This presentation guideline, along with the recording of the webinar, will be posted on our conference website.</a:t>
            </a:r>
            <a:endParaRPr i="1" sz="1800">
              <a:solidFill>
                <a:srgbClr val="25232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A black and white logo&#10;&#10;AI-generated content may be incorrect." id="133" name="Google Shape;13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09849" y="5386053"/>
            <a:ext cx="3806891" cy="926872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6"/>
          <p:cNvSpPr/>
          <p:nvPr/>
        </p:nvSpPr>
        <p:spPr>
          <a:xfrm>
            <a:off x="742231" y="1595408"/>
            <a:ext cx="2096219" cy="791593"/>
          </a:xfrm>
          <a:prstGeom prst="rect">
            <a:avLst/>
          </a:prstGeom>
          <a:solidFill>
            <a:srgbClr val="B07A2E"/>
          </a:solidFill>
          <a:ln>
            <a:noFill/>
          </a:ln>
        </p:spPr>
        <p:txBody>
          <a:bodyPr anchorCtr="0" anchor="ctr" bIns="274300" lIns="274300" spcFirstLastPara="1" rIns="274300" wrap="square" tIns="2743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Live Info Session (Webinar)</a:t>
            </a:r>
            <a:endParaRPr/>
          </a:p>
        </p:txBody>
      </p:sp>
      <p:sp>
        <p:nvSpPr>
          <p:cNvPr id="135" name="Google Shape;135;p6"/>
          <p:cNvSpPr txBox="1"/>
          <p:nvPr/>
        </p:nvSpPr>
        <p:spPr>
          <a:xfrm>
            <a:off x="3208206" y="2782780"/>
            <a:ext cx="521017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August 28, 2025, 10PM PST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2024-03-22T16:11:26Z</dcterms:created>
  <dc:creator>Robyn Starycki</dc:creator>
</cp:coreProperties>
</file>